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8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07CAC1-7C37-4994-A955-AFE3DE5F26B7}" v="1" dt="2023-09-06T07:56:16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it"/>
              <a:t>Student’s Pack</a:t>
            </a:r>
            <a:endParaRPr lang="en-GB" dirty="0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0BB454E3-5DCA-E714-D979-B7AB137F44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97615"/>
            <a:ext cx="1753692" cy="6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1E6B177A-DB90-FFAE-5387-09012F38A6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08" y="6343268"/>
            <a:ext cx="962436" cy="3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7A49DAF5-23F6-EDFB-0D81-19922B1F58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39075"/>
            <a:ext cx="976658" cy="3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" dirty="0"/>
              <a:t>Click to edit Master text styles</a:t>
            </a:r>
          </a:p>
          <a:p>
            <a:pPr lvl="1" rtl="0"/>
            <a:r>
              <a:rPr lang="it" dirty="0"/>
              <a:t>Second level</a:t>
            </a:r>
          </a:p>
          <a:p>
            <a:pPr lvl="2" rtl="0"/>
            <a:r>
              <a:rPr lang="it" dirty="0"/>
              <a:t>Third level</a:t>
            </a:r>
          </a:p>
          <a:p>
            <a:pPr lvl="3" rtl="0"/>
            <a:r>
              <a:rPr lang="it" dirty="0"/>
              <a:t>Fourth level</a:t>
            </a:r>
          </a:p>
          <a:p>
            <a:pPr lvl="4" rtl="0"/>
            <a:r>
              <a:rPr lang="it" dirty="0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0DD967A-C153-CB79-7A86-43F29C1446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116" y="6330676"/>
            <a:ext cx="1028728" cy="36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050951"/>
            <a:ext cx="5054598" cy="3860802"/>
          </a:xfrm>
        </p:spPr>
        <p:txBody>
          <a:bodyPr rtlCol="0"/>
          <a:lstStyle/>
          <a:p>
            <a:r>
              <a:rPr lang="it" sz="4200"/>
              <a:t>LA DEMOCRAZIA UE</a:t>
            </a:r>
            <a:br>
              <a:rPr lang="en-US" sz="4200" dirty="0"/>
            </a:br>
            <a:r>
              <a:rPr lang="it" sz="4200" dirty="0"/>
              <a:t>IN AZIONE</a:t>
            </a:r>
            <a:br>
              <a:rPr lang="en-US" dirty="0"/>
            </a:br>
            <a:br>
              <a:rPr lang="en-US" sz="2800" dirty="0"/>
            </a:br>
            <a:r>
              <a:rPr lang="it-IT" sz="2800" b="0" spc="-40" dirty="0"/>
              <a:t>Di' la tua con l'iniziativa dei cittadini europei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5963" y="1030711"/>
            <a:ext cx="2963008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it" sz="1900" dirty="0"/>
              <a:t>Unità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it-IT" sz="1900" dirty="0"/>
              <a:t>Diritto d'iniziativa dei cittadini europei 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IT2W">
            <a:hlinkClick r:id="" action="ppaction://media"/>
            <a:extLst>
              <a:ext uri="{FF2B5EF4-FFF2-40B4-BE49-F238E27FC236}">
                <a16:creationId xmlns:a16="http://schemas.microsoft.com/office/drawing/2014/main" id="{5ED56F4E-37EE-F206-6BD3-3FC888D801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1299"/>
            <a:ext cx="9186019" cy="5175516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Trova altre sei persone di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sei diversi paesi dell’UE e forma una squadra.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i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Definisci i tuoi obiettivi e chiedi alla Commissione europea di registrare</a:t>
            </a: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l’iniziativa.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Iniziativa pubblicata sul sito web.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Raccogli </a:t>
            </a:r>
            <a:r>
              <a:rPr lang="i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milione di firme da almeno 7 paesi dell’UE entro 12 mesi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o su carta).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Fai verificare le dichiarazioni di sostegno.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"/>
              <a:t>Le tappe di un’ICE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Presenta la tua iniziativa alla </a:t>
            </a:r>
            <a:r>
              <a:rPr lang="i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Commissione europea</a:t>
            </a: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Incontra la </a:t>
            </a:r>
            <a:r>
              <a:rPr lang="i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Commissione europea</a:t>
            </a: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Audizione pubblica presso il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Parlamento europeo.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Risposta della Commissione europea.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Follow-up della Commissione sulle azioni proposte</a:t>
            </a:r>
            <a:r>
              <a:rPr lang="i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se applicabile</a:t>
            </a:r>
            <a:r>
              <a:rPr lang="i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Agricoltura e diritti degli animali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Ambiente e clima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Sicurezza alimentare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Sanità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Protezione dei consumatori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Cultura e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"/>
              <a:t>Settori di azione dell’UE (una selezione)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Istruzione, gioventù e sport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Energia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Non discriminazione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Aiuti umanitari 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Trasporti</a:t>
            </a:r>
          </a:p>
          <a:p>
            <a:pPr rtl="0"/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Ecc.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"/>
              <a:t>Promuovere la campagna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Cosa faresti per trovare partner in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i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altri 6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i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paesi dell’UE?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Come raccoglieresti i fondi per la tua campagna?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Come “venderesti” la tua idea per ottenere le firme?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Come attireresti l’attenzione dei media?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D10790-C1B6-4FCD-BA29-9AD8E99F51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210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Open Sans</vt:lpstr>
      <vt:lpstr>Times New Roman</vt:lpstr>
      <vt:lpstr>Wingdings</vt:lpstr>
      <vt:lpstr>Arial Unicode MS</vt:lpstr>
      <vt:lpstr>Arial</vt:lpstr>
      <vt:lpstr>Calibri</vt:lpstr>
      <vt:lpstr>Office Theme</vt:lpstr>
      <vt:lpstr>LA DEMOCRAZIA UE IN AZIONE  Di' la tua con l'iniziativa dei cittadini europei</vt:lpstr>
      <vt:lpstr>Presentazione standard di PowerPoint</vt:lpstr>
      <vt:lpstr>Le tappe di un’ICE</vt:lpstr>
      <vt:lpstr>Presentazione standard di PowerPoint</vt:lpstr>
      <vt:lpstr>Settori di azione dell’UE (una selezione)</vt:lpstr>
      <vt:lpstr>Promuovere la campagna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Persotti Massimo</cp:lastModifiedBy>
  <cp:revision>38</cp:revision>
  <dcterms:created xsi:type="dcterms:W3CDTF">2023-03-30T13:25:28Z</dcterms:created>
  <dcterms:modified xsi:type="dcterms:W3CDTF">2023-12-12T15:08:58Z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